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3" r:id="rId2"/>
    <p:sldId id="257" r:id="rId3"/>
    <p:sldId id="258" r:id="rId4"/>
    <p:sldId id="263" r:id="rId5"/>
    <p:sldId id="279" r:id="rId6"/>
    <p:sldId id="280" r:id="rId7"/>
    <p:sldId id="282" r:id="rId8"/>
    <p:sldId id="281" r:id="rId9"/>
    <p:sldId id="264" r:id="rId10"/>
    <p:sldId id="259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2" r:id="rId24"/>
    <p:sldId id="273" r:id="rId25"/>
    <p:sldId id="262" r:id="rId26"/>
    <p:sldId id="278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02B7-3188-4538-8708-E2C2B9BD0A7B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8D3AA-C748-4468-9CCB-1F121DE2A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CFB62-8E88-6F4D-85EB-53C35FAA8B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2" y="600643"/>
            <a:ext cx="2633472" cy="9132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04250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1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sy drawing for kids house |Easy house and nature drawing and coloring -  YouTube">
            <a:extLst>
              <a:ext uri="{FF2B5EF4-FFF2-40B4-BE49-F238E27FC236}">
                <a16:creationId xmlns:a16="http://schemas.microsoft.com/office/drawing/2014/main" id="{B4EFC166-EBDF-5342-D6CD-5080032C5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r="3811"/>
          <a:stretch/>
        </p:blipFill>
        <p:spPr bwMode="auto">
          <a:xfrm>
            <a:off x="363984" y="0"/>
            <a:ext cx="11363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8C66B-E6A8-9ECE-A56C-CF79630B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33862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hildhood" pitchFamily="50" charset="0"/>
              </a:rPr>
              <a:t> Please go to the back and check and make sure your information is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hildhood" pitchFamily="50" charset="0"/>
              </a:rPr>
              <a:t>Sign in on the sheet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latin typeface="Childhood" pitchFamily="50" charset="0"/>
              </a:rPr>
              <a:t>make sure you check the bottom for ethnicity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hildhood" pitchFamily="50" charset="0"/>
              </a:rPr>
              <a:t>Make a name plate using the cardstock at your seat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hildhood" pitchFamily="50" charset="0"/>
              </a:rPr>
              <a:t>Enjoy a nature </a:t>
            </a:r>
            <a:r>
              <a:rPr lang="en-US" dirty="0" err="1">
                <a:latin typeface="Childhood" pitchFamily="50" charset="0"/>
              </a:rPr>
              <a:t>iSpy</a:t>
            </a:r>
            <a:r>
              <a:rPr lang="en-US" dirty="0">
                <a:latin typeface="Childhood" pitchFamily="50" charset="0"/>
              </a:rPr>
              <a:t> game while you wait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F8329F-4B50-E5FC-AF3E-982B1199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B9A544-7A37-4FCA-6062-A424B82F433F}"/>
              </a:ext>
            </a:extLst>
          </p:cNvPr>
          <p:cNvSpPr/>
          <p:nvPr/>
        </p:nvSpPr>
        <p:spPr>
          <a:xfrm>
            <a:off x="271355" y="5248897"/>
            <a:ext cx="109568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ildhood" pitchFamily="50" charset="0"/>
              </a:rPr>
              <a:t>Coffee and restrooms are in the back</a:t>
            </a:r>
          </a:p>
        </p:txBody>
      </p:sp>
    </p:spTree>
    <p:extLst>
      <p:ext uri="{BB962C8B-B14F-4D97-AF65-F5344CB8AC3E}">
        <p14:creationId xmlns:p14="http://schemas.microsoft.com/office/powerpoint/2010/main" val="421482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9A51DA-FBFF-3A2B-68DA-32DEFE92A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450" y="1566862"/>
            <a:ext cx="3810000" cy="49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Tiana Frog Appearance transparent PNG - StickPNG">
            <a:extLst>
              <a:ext uri="{FF2B5EF4-FFF2-40B4-BE49-F238E27FC236}">
                <a16:creationId xmlns:a16="http://schemas.microsoft.com/office/drawing/2014/main" id="{4708426F-6E62-8658-C9B8-17B42D61DF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1797969"/>
            <a:ext cx="5895975" cy="42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437495-2EA2-FD82-77C4-C51F64F41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325" y="1684388"/>
            <a:ext cx="8155075" cy="45760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F61873-20BD-D432-2ECE-7B2B2602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6C52E7-EBA0-C17D-79F5-E492585D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7C616F-E152-B0D4-1DA4-29E86221D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87" y="1390650"/>
            <a:ext cx="52292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2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C3138F-CDF3-4316-5943-BC40FE41A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417" y="2008823"/>
            <a:ext cx="6143746" cy="43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669EDC-5800-C212-D977-73D17C200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244" y="2112361"/>
            <a:ext cx="3599756" cy="40919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BCC839-7E17-CA2D-DF6F-AFF17610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D45E47-1FF2-ADFA-2AE3-49ED32AB1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eckle And Jeckle Gif Credited | Funny toons, Old school cartoons, Classic  cartoons">
            <a:extLst>
              <a:ext uri="{FF2B5EF4-FFF2-40B4-BE49-F238E27FC236}">
                <a16:creationId xmlns:a16="http://schemas.microsoft.com/office/drawing/2014/main" id="{E707B232-A193-4757-99AD-2B18E5D952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465262"/>
            <a:ext cx="5524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1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929C7B-BB96-1180-BB5E-1ECC390FC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44" b="90343" l="6250" r="93207">
                        <a14:foregroundMark x1="6250" y1="80841" x2="6250" y2="80841"/>
                        <a14:foregroundMark x1="93207" y1="77726" x2="93207" y2="77726"/>
                        <a14:foregroundMark x1="67255" y1="7944" x2="67255" y2="7944"/>
                        <a14:foregroundMark x1="71332" y1="33022" x2="71332" y2="33022"/>
                        <a14:foregroundMark x1="67255" y1="90343" x2="67255" y2="90343"/>
                        <a14:foregroundMark x1="55571" y1="23988" x2="55571" y2="23988"/>
                        <a14:foregroundMark x1="55842" y1="23364" x2="55842" y2="23364"/>
                        <a14:foregroundMark x1="54891" y1="24299" x2="54891" y2="24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8563" y="1390650"/>
            <a:ext cx="5994874" cy="5229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073188-89A4-7B26-1289-130F136D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5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3874DF-6736-92AD-B17F-DA90005CD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0" y="1414462"/>
            <a:ext cx="24765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63AB4-6F3F-E169-D993-EB92FA178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016" y="1390650"/>
            <a:ext cx="7797967" cy="5229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C91519-3920-BCE6-0E03-3E1FC776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Impressions- GUW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4"/>
            <a:ext cx="9144000" cy="831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Amber Barrow</a:t>
            </a:r>
          </a:p>
          <a:p>
            <a:r>
              <a:rPr lang="en-US" dirty="0"/>
              <a:t>Georgia Project WILD</a:t>
            </a:r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323265-A349-EAC4-5090-137206228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409" y="2028931"/>
            <a:ext cx="5718488" cy="41285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0333F0-5672-64EA-85F9-2E8478C7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2F0E00C3-4613-415F-BE3A-78FBAD906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495175" cy="6858000"/>
          </a:xfrm>
          <a:custGeom>
            <a:avLst/>
            <a:gdLst>
              <a:gd name="connsiteX0" fmla="*/ 0 w 10495175"/>
              <a:gd name="connsiteY0" fmla="*/ 0 h 6858000"/>
              <a:gd name="connsiteX1" fmla="*/ 5289224 w 10495175"/>
              <a:gd name="connsiteY1" fmla="*/ 0 h 6858000"/>
              <a:gd name="connsiteX2" fmla="*/ 6736007 w 10495175"/>
              <a:gd name="connsiteY2" fmla="*/ 0 h 6858000"/>
              <a:gd name="connsiteX3" fmla="*/ 6998753 w 10495175"/>
              <a:gd name="connsiteY3" fmla="*/ 0 h 6858000"/>
              <a:gd name="connsiteX4" fmla="*/ 7778919 w 10495175"/>
              <a:gd name="connsiteY4" fmla="*/ 0 h 6858000"/>
              <a:gd name="connsiteX5" fmla="*/ 8872152 w 10495175"/>
              <a:gd name="connsiteY5" fmla="*/ 0 h 6858000"/>
              <a:gd name="connsiteX6" fmla="*/ 8894276 w 10495175"/>
              <a:gd name="connsiteY6" fmla="*/ 14997 h 6858000"/>
              <a:gd name="connsiteX7" fmla="*/ 10495175 w 10495175"/>
              <a:gd name="connsiteY7" fmla="*/ 3621656 h 6858000"/>
              <a:gd name="connsiteX8" fmla="*/ 8620825 w 10495175"/>
              <a:gd name="connsiteY8" fmla="*/ 6374814 h 6858000"/>
              <a:gd name="connsiteX9" fmla="*/ 8104177 w 10495175"/>
              <a:gd name="connsiteY9" fmla="*/ 6780599 h 6858000"/>
              <a:gd name="connsiteX10" fmla="*/ 7992421 w 10495175"/>
              <a:gd name="connsiteY10" fmla="*/ 6858000 h 6858000"/>
              <a:gd name="connsiteX11" fmla="*/ 7778919 w 10495175"/>
              <a:gd name="connsiteY11" fmla="*/ 6858000 h 6858000"/>
              <a:gd name="connsiteX12" fmla="*/ 6998753 w 10495175"/>
              <a:gd name="connsiteY12" fmla="*/ 6858000 h 6858000"/>
              <a:gd name="connsiteX13" fmla="*/ 6736007 w 10495175"/>
              <a:gd name="connsiteY13" fmla="*/ 6858000 h 6858000"/>
              <a:gd name="connsiteX14" fmla="*/ 5289224 w 10495175"/>
              <a:gd name="connsiteY14" fmla="*/ 6858000 h 6858000"/>
              <a:gd name="connsiteX15" fmla="*/ 0 w 1049517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5175" h="6858000">
                <a:moveTo>
                  <a:pt x="0" y="0"/>
                </a:moveTo>
                <a:lnTo>
                  <a:pt x="5289224" y="0"/>
                </a:lnTo>
                <a:lnTo>
                  <a:pt x="6736007" y="0"/>
                </a:lnTo>
                <a:lnTo>
                  <a:pt x="6998753" y="0"/>
                </a:lnTo>
                <a:lnTo>
                  <a:pt x="7778919" y="0"/>
                </a:lnTo>
                <a:lnTo>
                  <a:pt x="8872152" y="0"/>
                </a:lnTo>
                <a:lnTo>
                  <a:pt x="8894276" y="14997"/>
                </a:lnTo>
                <a:cubicBezTo>
                  <a:pt x="9921439" y="754641"/>
                  <a:pt x="10495175" y="2093192"/>
                  <a:pt x="10495175" y="3621656"/>
                </a:cubicBezTo>
                <a:cubicBezTo>
                  <a:pt x="10495175" y="4969131"/>
                  <a:pt x="9566450" y="5602839"/>
                  <a:pt x="8620825" y="6374814"/>
                </a:cubicBezTo>
                <a:cubicBezTo>
                  <a:pt x="8448622" y="6515397"/>
                  <a:pt x="8277995" y="6653108"/>
                  <a:pt x="8104177" y="6780599"/>
                </a:cubicBezTo>
                <a:lnTo>
                  <a:pt x="7992421" y="6858000"/>
                </a:lnTo>
                <a:lnTo>
                  <a:pt x="7778919" y="6858000"/>
                </a:lnTo>
                <a:lnTo>
                  <a:pt x="6998753" y="6858000"/>
                </a:lnTo>
                <a:lnTo>
                  <a:pt x="6736007" y="6858000"/>
                </a:lnTo>
                <a:lnTo>
                  <a:pt x="52892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980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5964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E8332-BBD4-501E-3612-F3EE0D6AE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60" y="916674"/>
            <a:ext cx="7564127" cy="50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1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3DF435-A1E9-8889-7379-48AF31EF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885" y="1805168"/>
            <a:ext cx="4387072" cy="4371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733054-B045-9EF8-D240-2D614643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95" y="2527786"/>
            <a:ext cx="3509238" cy="35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5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A7619D-33DF-2166-B0BE-0DF7FA7AD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102" y="1578008"/>
            <a:ext cx="5000211" cy="50002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B373EA-0976-4F12-BACC-71AB4BF2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2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08C5F4D-CB4C-1C3F-2B9D-A795D065D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6570"/>
            <a:ext cx="10515600" cy="43773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E7E86E9-9F5B-CA62-C299-6D7C3175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941951-E627-83EB-8B10-BF5C5B8CF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3051" y="1324583"/>
            <a:ext cx="5550874" cy="55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C49C2D-07BA-4D45-9630-962893444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87" y="1390650"/>
            <a:ext cx="52292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BAA56-DF84-5422-E998-D227566BA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92921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92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id="{B6609068-E082-424E-84AA-95F7C7104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B03E93-C6C5-3103-6993-F72D837D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14" y="-1419469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Instructions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E4BA783-4A6E-4898-AA00-6C712FDA2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203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E26B73-9DDA-0D4E-C255-96BE1844F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r="865" b="-1"/>
          <a:stretch/>
        </p:blipFill>
        <p:spPr>
          <a:xfrm>
            <a:off x="9325160" y="10"/>
            <a:ext cx="2866840" cy="2925034"/>
          </a:xfrm>
          <a:custGeom>
            <a:avLst/>
            <a:gdLst/>
            <a:ahLst/>
            <a:cxnLst/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8A38E6-4C63-9CCB-DE94-4558942E16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r="19493" b="2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5CB85-AF1D-AA33-35A5-22A5108BD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995"/>
          <a:stretch/>
        </p:blipFill>
        <p:spPr>
          <a:xfrm>
            <a:off x="7130003" y="1856226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74EEEA-A561-DB4F-565E-635A633CCCD8}"/>
              </a:ext>
            </a:extLst>
          </p:cNvPr>
          <p:cNvSpPr txBox="1"/>
          <p:nvPr/>
        </p:nvSpPr>
        <p:spPr>
          <a:xfrm>
            <a:off x="1809423" y="1462527"/>
            <a:ext cx="53091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you see an image of an animal, please walk over to the emoji that is the same as your first impression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Smile= Happy Feelings/Positive Feelings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Frown= Bad Feelings/Negative Feelings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Meh= Indifferent/ Not sure Feelings</a:t>
            </a:r>
          </a:p>
        </p:txBody>
      </p:sp>
    </p:spTree>
    <p:extLst>
      <p:ext uri="{BB962C8B-B14F-4D97-AF65-F5344CB8AC3E}">
        <p14:creationId xmlns:p14="http://schemas.microsoft.com/office/powerpoint/2010/main" val="28447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4F53AF-C8ED-8BC8-8F64-75B9BD383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9" y="1238122"/>
            <a:ext cx="4886325" cy="55436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149CD96-4E70-F750-B0EF-5ECACAFCA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3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E21EB9-7216-469C-83A2-194CE2DF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939" y="2064451"/>
            <a:ext cx="5258628" cy="37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1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3CE0A-B0F1-AAC2-DE5E-6B82DDD64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87" y="1390650"/>
            <a:ext cx="5229225" cy="52292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931BCF-18CE-8A65-2D77-D7ED8FDD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B81268-C325-2882-91B7-05BBA9A69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633" y="1793642"/>
            <a:ext cx="4534733" cy="451787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4A44323-8C66-6FF7-4776-6F1A1420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7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866547-BC34-4D80-1029-B992D315D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075" y="1533525"/>
            <a:ext cx="87058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5B526-047A-2D8B-12AC-C1D1E289E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8723" y="1732302"/>
            <a:ext cx="3372702" cy="47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747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ADNR W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15C12"/>
      </a:accent1>
      <a:accent2>
        <a:srgbClr val="FD831A"/>
      </a:accent2>
      <a:accent3>
        <a:srgbClr val="BE814C"/>
      </a:accent3>
      <a:accent4>
        <a:srgbClr val="FDAC66"/>
      </a:accent4>
      <a:accent5>
        <a:srgbClr val="7E410D"/>
      </a:accent5>
      <a:accent6>
        <a:srgbClr val="B17406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meschool October Invertebrates" id="{AEC6665B-2AB9-457E-BB2D-701BE364978D}" vid="{EDBBDFDB-AA7D-4981-8EBD-72F0BC9696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109</Words>
  <Application>Microsoft Office PowerPoint</Application>
  <PresentationFormat>Widescreen</PresentationFormat>
  <Paragraphs>19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Meiryo</vt:lpstr>
      <vt:lpstr>Arial</vt:lpstr>
      <vt:lpstr>Calibri</vt:lpstr>
      <vt:lpstr>Childhood</vt:lpstr>
      <vt:lpstr>Garamond</vt:lpstr>
      <vt:lpstr>1_Office Theme</vt:lpstr>
      <vt:lpstr>WELCOME!</vt:lpstr>
      <vt:lpstr>First Impressions- GUW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Impressions- GUW</dc:title>
  <dc:creator>Barrow, Amber</dc:creator>
  <cp:lastModifiedBy>Barrow, Amber</cp:lastModifiedBy>
  <cp:revision>2</cp:revision>
  <dcterms:created xsi:type="dcterms:W3CDTF">2023-12-01T14:27:46Z</dcterms:created>
  <dcterms:modified xsi:type="dcterms:W3CDTF">2023-12-02T16:17:10Z</dcterms:modified>
</cp:coreProperties>
</file>