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9542"/>
    <a:srgbClr val="5462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07"/>
    <p:restoredTop sz="94665"/>
  </p:normalViewPr>
  <p:slideViewPr>
    <p:cSldViewPr snapToGrid="0" snapToObjects="1">
      <p:cViewPr varScale="1">
        <p:scale>
          <a:sx n="139" d="100"/>
          <a:sy n="139" d="100"/>
        </p:scale>
        <p:origin x="9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21B9C-3FE1-A545-8E49-88F329651DCC}" type="datetimeFigureOut">
              <a:rPr lang="en-US" smtClean="0"/>
              <a:t>11/13/18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CFB62-8E88-6F4D-85EB-53C35FAA8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9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9CFB62-8E88-6F4D-85EB-53C35FAA8B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3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alphaModFix amt="30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9972" y="600643"/>
            <a:ext cx="2633472" cy="913292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1847694"/>
            <a:ext cx="12192000" cy="1306286"/>
          </a:xfrm>
          <a:prstGeom prst="rect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174473"/>
            <a:ext cx="9144000" cy="757237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  <a:latin typeface="Garamond" charset="0"/>
                <a:ea typeface="Garamond" charset="0"/>
                <a:cs typeface="Garamond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44385"/>
            <a:ext cx="9144000" cy="40119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11/15/17</a:t>
            </a:r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389888"/>
            <a:ext cx="10515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838200" y="279781"/>
            <a:ext cx="10515600" cy="878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89888"/>
            <a:ext cx="5181600" cy="523036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279781"/>
            <a:ext cx="12192000" cy="87845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2"/>
          <p:cNvSpPr>
            <a:spLocks noGrp="1"/>
          </p:cNvSpPr>
          <p:nvPr>
            <p:ph type="title"/>
          </p:nvPr>
        </p:nvSpPr>
        <p:spPr>
          <a:xfrm>
            <a:off x="838200" y="279781"/>
            <a:ext cx="10515600" cy="87845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11/15/17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Presenter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4D3187-7417-4145-BE89-FAFE298100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749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78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666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ADNR WRD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B15C12"/>
      </a:accent1>
      <a:accent2>
        <a:srgbClr val="FD831A"/>
      </a:accent2>
      <a:accent3>
        <a:srgbClr val="BE814C"/>
      </a:accent3>
      <a:accent4>
        <a:srgbClr val="FDAC66"/>
      </a:accent4>
      <a:accent5>
        <a:srgbClr val="7E410D"/>
      </a:accent5>
      <a:accent6>
        <a:srgbClr val="B17406"/>
      </a:accent6>
      <a:hlink>
        <a:srgbClr val="0563C1"/>
      </a:hlink>
      <a:folHlink>
        <a:srgbClr val="954F72"/>
      </a:folHlink>
    </a:clrScheme>
    <a:fontScheme name="Garamond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1391AB60-432B-2F40-9C1B-6A5D57B7CAE9}" vid="{950BD85B-6A57-4647-BF66-A81A14B54AD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1</Words>
  <Application>Microsoft Macintosh PowerPoint</Application>
  <PresentationFormat>Widescreen</PresentationFormat>
  <Paragraphs>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Garamond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Hrubesh, Amanda</dc:creator>
  <cp:lastModifiedBy>Hrubesh, Amanda</cp:lastModifiedBy>
  <cp:revision>1</cp:revision>
  <dcterms:created xsi:type="dcterms:W3CDTF">2018-11-13T20:04:13Z</dcterms:created>
  <dcterms:modified xsi:type="dcterms:W3CDTF">2018-11-13T20:05:21Z</dcterms:modified>
</cp:coreProperties>
</file>