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07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l="-21000" t="-1000" r="-21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972" y="600643"/>
            <a:ext cx="2633472" cy="9132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ADNR W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15C12"/>
      </a:accent1>
      <a:accent2>
        <a:srgbClr val="FD831A"/>
      </a:accent2>
      <a:accent3>
        <a:srgbClr val="BE814C"/>
      </a:accent3>
      <a:accent4>
        <a:srgbClr val="FDAC66"/>
      </a:accent4>
      <a:accent5>
        <a:srgbClr val="7E410D"/>
      </a:accent5>
      <a:accent6>
        <a:srgbClr val="B17406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D_Bass" id="{81169759-5B5D-B943-99EE-5CDAD73052C2}" vid="{135CC2C8-7809-8547-AC78-BCBD3DA8A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2018-11-13T20:04:12Z</dcterms:created>
  <dcterms:modified xsi:type="dcterms:W3CDTF">2018-11-13T20:05:25Z</dcterms:modified>
</cp:coreProperties>
</file>