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9542"/>
    <a:srgbClr val="546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10"/>
    <p:restoredTop sz="94665"/>
  </p:normalViewPr>
  <p:slideViewPr>
    <p:cSldViewPr snapToGrid="0" snapToObjects="1">
      <p:cViewPr varScale="1">
        <p:scale>
          <a:sx n="139" d="100"/>
          <a:sy n="139" d="100"/>
        </p:scale>
        <p:origin x="9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21B9C-3FE1-A545-8E49-88F329651DC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CFB62-8E88-6F4D-85EB-53C35FAA8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CFB62-8E88-6F4D-85EB-53C35FAA8B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972" y="600643"/>
            <a:ext cx="2633472" cy="91329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847694"/>
            <a:ext cx="12192000" cy="1306286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74473"/>
            <a:ext cx="9144000" cy="7572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4385"/>
            <a:ext cx="9144000" cy="40119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11/15/17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79781"/>
            <a:ext cx="12192000" cy="8784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279781"/>
            <a:ext cx="10515600" cy="8784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89888"/>
            <a:ext cx="5181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89888"/>
            <a:ext cx="5181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279781"/>
            <a:ext cx="12192000" cy="8784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838200" y="279781"/>
            <a:ext cx="10515600" cy="8784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11/15/17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D3187-7417-4145-BE89-FAFE2981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6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71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ADNR WRD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15C12"/>
      </a:accent1>
      <a:accent2>
        <a:srgbClr val="FD831A"/>
      </a:accent2>
      <a:accent3>
        <a:srgbClr val="BE814C"/>
      </a:accent3>
      <a:accent4>
        <a:srgbClr val="FDAC66"/>
      </a:accent4>
      <a:accent5>
        <a:srgbClr val="7E410D"/>
      </a:accent5>
      <a:accent6>
        <a:srgbClr val="B17406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CD98840E-03D0-0148-885E-5252AF5AC42A}" vid="{C6C36CA1-1E84-5F48-A3FE-37DB1EF34C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Application>Microsoft Macintosh PowerPoint</Application>
  <PresentationFormat>Widescreen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Garamond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Hrubesh, Amanda</dc:creator>
  <cp:lastModifiedBy>Hrubesh, Amanda</cp:lastModifiedBy>
  <cp:revision>1</cp:revision>
  <dcterms:created xsi:type="dcterms:W3CDTF">2018-11-13T20:04:12Z</dcterms:created>
  <dcterms:modified xsi:type="dcterms:W3CDTF">2018-11-13T20:05:28Z</dcterms:modified>
</cp:coreProperties>
</file>