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2" y="600643"/>
            <a:ext cx="2633472" cy="9132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 W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15C12"/>
      </a:accent1>
      <a:accent2>
        <a:srgbClr val="FD831A"/>
      </a:accent2>
      <a:accent3>
        <a:srgbClr val="BE814C"/>
      </a:accent3>
      <a:accent4>
        <a:srgbClr val="FDAC66"/>
      </a:accent4>
      <a:accent5>
        <a:srgbClr val="7E410D"/>
      </a:accent5>
      <a:accent6>
        <a:srgbClr val="B17406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31F302-C861-5D47-8BBA-B04A4514EAD4}" vid="{FB836863-C49E-E147-96F8-503E746D13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2018-11-13T20:04:10Z</dcterms:created>
  <dcterms:modified xsi:type="dcterms:W3CDTF">2018-11-13T20:05:33Z</dcterms:modified>
</cp:coreProperties>
</file>