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07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64" y="654926"/>
            <a:ext cx="2633472" cy="79756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878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878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8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66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HS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8712E"/>
      </a:accent1>
      <a:accent2>
        <a:srgbClr val="BDB248"/>
      </a:accent2>
      <a:accent3>
        <a:srgbClr val="8E8A61"/>
      </a:accent3>
      <a:accent4>
        <a:srgbClr val="C3BF86"/>
      </a:accent4>
      <a:accent5>
        <a:srgbClr val="45411A"/>
      </a:accent5>
      <a:accent6>
        <a:srgbClr val="69784C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HSD_RV" id="{D2E15ED3-11DC-F34C-A676-2E8D0C368816}" vid="{44DB120D-0A9A-B84E-A9BE-7158E96353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2018-11-13T20:22:27Z</dcterms:created>
  <dcterms:modified xsi:type="dcterms:W3CDTF">2018-11-13T20:22:38Z</dcterms:modified>
</cp:coreProperties>
</file>