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654926"/>
            <a:ext cx="2633472" cy="7975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8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HS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712E"/>
      </a:accent1>
      <a:accent2>
        <a:srgbClr val="BDB248"/>
      </a:accent2>
      <a:accent3>
        <a:srgbClr val="8E8A61"/>
      </a:accent3>
      <a:accent4>
        <a:srgbClr val="C3BF86"/>
      </a:accent4>
      <a:accent5>
        <a:srgbClr val="45411A"/>
      </a:accent5>
      <a:accent6>
        <a:srgbClr val="69784C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HSD_Biking" id="{FC6F8CEC-092A-E44E-8F0E-16715E257FC6}" vid="{046116BE-4E17-024D-A28E-8EE3E4694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2018-11-13T20:22:27Z</dcterms:created>
  <dcterms:modified xsi:type="dcterms:W3CDTF">2018-11-13T20:22:41Z</dcterms:modified>
</cp:coreProperties>
</file>