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81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7" y="638286"/>
            <a:ext cx="2633472" cy="8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 bright="70000" contrast="-7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6669"/>
      </a:accent1>
      <a:accent2>
        <a:srgbClr val="AAB0B6"/>
      </a:accent2>
      <a:accent3>
        <a:srgbClr val="536783"/>
      </a:accent3>
      <a:accent4>
        <a:srgbClr val="7490B6"/>
      </a:accent4>
      <a:accent5>
        <a:srgbClr val="333437"/>
      </a:accent5>
      <a:accent6>
        <a:srgbClr val="5D6369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6D90F541-8C43-C04B-885F-ECF1101143B2}" vid="{B9004D5A-6D0A-F946-B97F-48688464E5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2018-11-15T19:47:50Z</dcterms:created>
  <dcterms:modified xsi:type="dcterms:W3CDTF">2018-11-15T19:48:59Z</dcterms:modified>
</cp:coreProperties>
</file>