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_HELO" id="{A0DDC5C5-190F-584F-825C-0329C31CDAB5}" vid="{195CA0F3-3B12-EC4C-A499-CE6B177803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2018-11-15T19:47:50Z</dcterms:created>
  <dcterms:modified xsi:type="dcterms:W3CDTF">2018-11-15T19:49:19Z</dcterms:modified>
</cp:coreProperties>
</file>