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638286"/>
            <a:ext cx="2633472" cy="8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6669"/>
      </a:accent1>
      <a:accent2>
        <a:srgbClr val="AAB0B6"/>
      </a:accent2>
      <a:accent3>
        <a:srgbClr val="536783"/>
      </a:accent3>
      <a:accent4>
        <a:srgbClr val="7490B6"/>
      </a:accent4>
      <a:accent5>
        <a:srgbClr val="333437"/>
      </a:accent5>
      <a:accent6>
        <a:srgbClr val="5D636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_WardenTruck" id="{881BBB95-B282-C640-8057-B178575ABF4E}" vid="{1FDACBE1-8811-CB41-9C6A-5E356A08B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2018-11-15T19:47:49Z</dcterms:created>
  <dcterms:modified xsi:type="dcterms:W3CDTF">2018-11-15T19:49:35Z</dcterms:modified>
</cp:coreProperties>
</file>