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9542"/>
    <a:srgbClr val="5462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269"/>
    <p:restoredTop sz="94665"/>
  </p:normalViewPr>
  <p:slideViewPr>
    <p:cSldViewPr snapToGrid="0" snapToObjects="1">
      <p:cViewPr varScale="1">
        <p:scale>
          <a:sx n="139" d="100"/>
          <a:sy n="139" d="100"/>
        </p:scale>
        <p:origin x="95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721B9C-3FE1-A545-8E49-88F329651DCC}" type="datetimeFigureOut">
              <a:rPr lang="en-US" smtClean="0"/>
              <a:t>11/15/18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9CFB62-8E88-6F4D-85EB-53C35FAA8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79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9CFB62-8E88-6F4D-85EB-53C35FAA8BA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463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alphaModFix amt="3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1847694"/>
            <a:ext cx="12192000" cy="1306286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174473"/>
            <a:ext cx="9144000" cy="757237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44385"/>
            <a:ext cx="9144000" cy="40119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11/15/17</a:t>
            </a: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Presenter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4F11247-8BFD-4C43-8C9C-E385B925FC2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779264" y="593827"/>
            <a:ext cx="2633472" cy="929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9007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279781"/>
            <a:ext cx="12192000" cy="8784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838200" y="1389888"/>
            <a:ext cx="10515600" cy="52303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279781"/>
            <a:ext cx="10515600" cy="87845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184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389888"/>
            <a:ext cx="5181600" cy="52303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389888"/>
            <a:ext cx="5181600" cy="52303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279781"/>
            <a:ext cx="12192000" cy="8784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838200" y="279781"/>
            <a:ext cx="10515600" cy="87845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477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11/15/17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Presenter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D3187-7417-4145-BE89-FAFE29810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067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749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426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5800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PD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F6F19"/>
      </a:accent1>
      <a:accent2>
        <a:srgbClr val="D2FF86"/>
      </a:accent2>
      <a:accent3>
        <a:srgbClr val="B5FF38"/>
      </a:accent3>
      <a:accent4>
        <a:srgbClr val="697F43"/>
      </a:accent4>
      <a:accent5>
        <a:srgbClr val="91CC2E"/>
      </a:accent5>
      <a:accent6>
        <a:srgbClr val="2A6F27"/>
      </a:accent6>
      <a:hlink>
        <a:srgbClr val="0563C1"/>
      </a:hlink>
      <a:folHlink>
        <a:srgbClr val="954F72"/>
      </a:folHlink>
    </a:clrScheme>
    <a:fontScheme name="Garamond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CA74B8D5-11C7-D441-80E6-1F1969F7731F}" vid="{C066F045-39DE-CE49-8BCD-3924D1ED41F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</Words>
  <Application>Microsoft Macintosh PowerPoint</Application>
  <PresentationFormat>Widescreen</PresentationFormat>
  <Paragraphs>1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Garamond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Hrubesh, Amanda</dc:creator>
  <cp:lastModifiedBy>Hrubesh, Amanda</cp:lastModifiedBy>
  <cp:revision>1</cp:revision>
  <dcterms:created xsi:type="dcterms:W3CDTF">2018-11-15T20:05:29Z</dcterms:created>
  <dcterms:modified xsi:type="dcterms:W3CDTF">2018-11-15T20:05:57Z</dcterms:modified>
</cp:coreProperties>
</file>