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9542"/>
    <a:srgbClr val="5462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69"/>
    <p:restoredTop sz="94665"/>
  </p:normalViewPr>
  <p:slideViewPr>
    <p:cSldViewPr snapToGrid="0" snapToObjects="1">
      <p:cViewPr varScale="1">
        <p:scale>
          <a:sx n="139" d="100"/>
          <a:sy n="139" d="100"/>
        </p:scale>
        <p:origin x="9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21B9C-3FE1-A545-8E49-88F329651DCC}" type="datetimeFigureOut">
              <a:rPr lang="en-US" smtClean="0"/>
              <a:t>11/15/18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CFB62-8E88-6F4D-85EB-53C35FAA8B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9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CFB62-8E88-6F4D-85EB-53C35FAA8B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63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alphaModFix amt="30000"/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847694"/>
            <a:ext cx="12192000" cy="130628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74473"/>
            <a:ext cx="9144000" cy="7572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  <a:latin typeface="Garamond" charset="0"/>
                <a:ea typeface="Garamond" charset="0"/>
                <a:cs typeface="Garamon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44385"/>
            <a:ext cx="9144000" cy="4011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11/15/17</a:t>
            </a: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F11247-8BFD-4C43-8C9C-E385B925FC2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79264" y="593827"/>
            <a:ext cx="2633472" cy="92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89888"/>
            <a:ext cx="10515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878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89888"/>
            <a:ext cx="5181600" cy="52303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279781"/>
            <a:ext cx="12192000" cy="8784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2"/>
          <p:cNvSpPr>
            <a:spLocks noGrp="1"/>
          </p:cNvSpPr>
          <p:nvPr>
            <p:ph type="title"/>
          </p:nvPr>
        </p:nvSpPr>
        <p:spPr>
          <a:xfrm>
            <a:off x="838200" y="279781"/>
            <a:ext cx="10515600" cy="87845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11/15/17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Presenter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D3187-7417-4145-BE89-FAFE29810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67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426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80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PD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F6F19"/>
      </a:accent1>
      <a:accent2>
        <a:srgbClr val="D2FF86"/>
      </a:accent2>
      <a:accent3>
        <a:srgbClr val="B5FF38"/>
      </a:accent3>
      <a:accent4>
        <a:srgbClr val="697F43"/>
      </a:accent4>
      <a:accent5>
        <a:srgbClr val="91CC2E"/>
      </a:accent5>
      <a:accent6>
        <a:srgbClr val="2A6F27"/>
      </a:accent6>
      <a:hlink>
        <a:srgbClr val="0563C1"/>
      </a:hlink>
      <a:folHlink>
        <a:srgbClr val="954F72"/>
      </a:folHlink>
    </a:clrScheme>
    <a:fontScheme name="Garamond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PD_Sunrise" id="{7AA6B420-FB5D-0D43-867D-35F569100155}" vid="{4C413619-D18F-EB45-8BDE-93BBCB94440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</Words>
  <Application>Microsoft Macintosh PowerPoint</Application>
  <PresentationFormat>Widescreen</PresentationFormat>
  <Paragraphs>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Garamond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Hrubesh, Amanda</dc:creator>
  <cp:lastModifiedBy>Hrubesh, Amanda</cp:lastModifiedBy>
  <cp:revision>1</cp:revision>
  <dcterms:created xsi:type="dcterms:W3CDTF">2018-11-15T20:05:28Z</dcterms:created>
  <dcterms:modified xsi:type="dcterms:W3CDTF">2018-11-15T20:06:10Z</dcterms:modified>
</cp:coreProperties>
</file>