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E4E8"/>
    <a:srgbClr val="FAE04B"/>
    <a:srgbClr val="B1C594"/>
    <a:srgbClr val="5BAFD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4" autoAdjust="0"/>
    <p:restoredTop sz="96327" autoAdjust="0"/>
  </p:normalViewPr>
  <p:slideViewPr>
    <p:cSldViewPr>
      <p:cViewPr varScale="1">
        <p:scale>
          <a:sx n="128" d="100"/>
          <a:sy n="128" d="100"/>
        </p:scale>
        <p:origin x="1656" y="176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water3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" t="26169" r="833" b="19715"/>
          <a:stretch/>
        </p:blipFill>
        <p:spPr>
          <a:xfrm flipH="1">
            <a:off x="76200" y="76200"/>
            <a:ext cx="8991600" cy="1828800"/>
          </a:xfrm>
          <a:prstGeom prst="rect">
            <a:avLst/>
          </a:prstGeom>
        </p:spPr>
      </p:pic>
      <p:pic>
        <p:nvPicPr>
          <p:cNvPr id="15" name="Picture 14" descr="823285-gray-wallpaper.jpg"/>
          <p:cNvPicPr>
            <a:picLocks noChangeAspect="1"/>
          </p:cNvPicPr>
          <p:nvPr userDrawn="1"/>
        </p:nvPicPr>
        <p:blipFill rotWithShape="1"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79" r="19491" b="28868"/>
          <a:stretch/>
        </p:blipFill>
        <p:spPr>
          <a:xfrm>
            <a:off x="76200" y="1981200"/>
            <a:ext cx="7086600" cy="2590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52400"/>
            <a:ext cx="3886198" cy="1371600"/>
          </a:xfrm>
          <a:prstGeom prst="rect">
            <a:avLst/>
          </a:prstGeom>
        </p:spPr>
      </p:pic>
      <p:pic>
        <p:nvPicPr>
          <p:cNvPr id="30" name="Picture 29" descr="sun2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66" b="24651"/>
          <a:stretch/>
        </p:blipFill>
        <p:spPr>
          <a:xfrm>
            <a:off x="7239000" y="1981200"/>
            <a:ext cx="1828800" cy="2590800"/>
          </a:xfrm>
          <a:prstGeom prst="rect">
            <a:avLst/>
          </a:prstGeom>
        </p:spPr>
      </p:pic>
      <p:pic>
        <p:nvPicPr>
          <p:cNvPr id="2" name="Picture 1" descr="grass3.jp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" t="27984" r="914"/>
          <a:stretch/>
        </p:blipFill>
        <p:spPr>
          <a:xfrm>
            <a:off x="79377" y="4656524"/>
            <a:ext cx="8980994" cy="21252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F590-BFE6-423D-867F-875EDAFBE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F590-BFE6-423D-867F-875EDAFBE2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F590-BFE6-423D-867F-875EDAFBE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F590-BFE6-423D-867F-875EDAFBE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F590-BFE6-423D-867F-875EDAFBE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76201" y="5867401"/>
            <a:ext cx="762000" cy="90483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2045494"/>
              <a:gd name="connsiteY0" fmla="*/ 1807368 h 1807368"/>
              <a:gd name="connsiteX1" fmla="*/ 0 w 2045494"/>
              <a:gd name="connsiteY1" fmla="*/ 0 h 1807368"/>
              <a:gd name="connsiteX2" fmla="*/ 2045494 w 2045494"/>
              <a:gd name="connsiteY2" fmla="*/ 1 h 1807368"/>
              <a:gd name="connsiteX3" fmla="*/ 1761621 w 2045494"/>
              <a:gd name="connsiteY3" fmla="*/ 1784278 h 1807368"/>
              <a:gd name="connsiteX4" fmla="*/ 2382 w 2045494"/>
              <a:gd name="connsiteY4" fmla="*/ 1807368 h 1807368"/>
              <a:gd name="connsiteX0" fmla="*/ 2382 w 1779949"/>
              <a:gd name="connsiteY0" fmla="*/ 1807368 h 1807368"/>
              <a:gd name="connsiteX1" fmla="*/ 0 w 1779949"/>
              <a:gd name="connsiteY1" fmla="*/ 0 h 1807368"/>
              <a:gd name="connsiteX2" fmla="*/ 1779949 w 1779949"/>
              <a:gd name="connsiteY2" fmla="*/ 0 h 1807368"/>
              <a:gd name="connsiteX3" fmla="*/ 1761621 w 1779949"/>
              <a:gd name="connsiteY3" fmla="*/ 1784278 h 1807368"/>
              <a:gd name="connsiteX4" fmla="*/ 2382 w 1779949"/>
              <a:gd name="connsiteY4" fmla="*/ 1807368 h 1807368"/>
              <a:gd name="connsiteX0" fmla="*/ 2382 w 1807803"/>
              <a:gd name="connsiteY0" fmla="*/ 1807368 h 1807368"/>
              <a:gd name="connsiteX1" fmla="*/ 0 w 1807803"/>
              <a:gd name="connsiteY1" fmla="*/ 0 h 1807368"/>
              <a:gd name="connsiteX2" fmla="*/ 1779949 w 1807803"/>
              <a:gd name="connsiteY2" fmla="*/ 0 h 1807368"/>
              <a:gd name="connsiteX3" fmla="*/ 1807803 w 1807803"/>
              <a:gd name="connsiteY3" fmla="*/ 1784278 h 1807368"/>
              <a:gd name="connsiteX4" fmla="*/ 2382 w 1807803"/>
              <a:gd name="connsiteY4" fmla="*/ 1807368 h 1807368"/>
              <a:gd name="connsiteX0" fmla="*/ 2382 w 1807803"/>
              <a:gd name="connsiteY0" fmla="*/ 1807368 h 1807368"/>
              <a:gd name="connsiteX1" fmla="*/ 0 w 1807803"/>
              <a:gd name="connsiteY1" fmla="*/ 0 h 1807368"/>
              <a:gd name="connsiteX2" fmla="*/ 1805349 w 1807803"/>
              <a:gd name="connsiteY2" fmla="*/ 0 h 1807368"/>
              <a:gd name="connsiteX3" fmla="*/ 1807803 w 1807803"/>
              <a:gd name="connsiteY3" fmla="*/ 1784278 h 1807368"/>
              <a:gd name="connsiteX4" fmla="*/ 2382 w 1807803"/>
              <a:gd name="connsiteY4" fmla="*/ 1807368 h 1807368"/>
              <a:gd name="connsiteX0" fmla="*/ 2382 w 1805349"/>
              <a:gd name="connsiteY0" fmla="*/ 1807368 h 1809678"/>
              <a:gd name="connsiteX1" fmla="*/ 0 w 1805349"/>
              <a:gd name="connsiteY1" fmla="*/ 0 h 1809678"/>
              <a:gd name="connsiteX2" fmla="*/ 1805349 w 1805349"/>
              <a:gd name="connsiteY2" fmla="*/ 0 h 1809678"/>
              <a:gd name="connsiteX3" fmla="*/ 1797759 w 1805349"/>
              <a:gd name="connsiteY3" fmla="*/ 1809678 h 1809678"/>
              <a:gd name="connsiteX4" fmla="*/ 2382 w 1805349"/>
              <a:gd name="connsiteY4" fmla="*/ 1807368 h 1809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5349" h="1809678">
                <a:moveTo>
                  <a:pt x="2382" y="1807368"/>
                </a:moveTo>
                <a:lnTo>
                  <a:pt x="0" y="0"/>
                </a:lnTo>
                <a:lnTo>
                  <a:pt x="1805349" y="0"/>
                </a:lnTo>
                <a:lnTo>
                  <a:pt x="1797759" y="180967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FAE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914400" y="5867400"/>
            <a:ext cx="8153400" cy="90368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5110 w 2604573"/>
              <a:gd name="connsiteY0" fmla="*/ 534324 h 534324"/>
              <a:gd name="connsiteX1" fmla="*/ 0 w 2604573"/>
              <a:gd name="connsiteY1" fmla="*/ 0 h 534324"/>
              <a:gd name="connsiteX2" fmla="*/ 2604573 w 2604573"/>
              <a:gd name="connsiteY2" fmla="*/ 271 h 534324"/>
              <a:gd name="connsiteX3" fmla="*/ 2604573 w 2604573"/>
              <a:gd name="connsiteY3" fmla="*/ 527584 h 534324"/>
              <a:gd name="connsiteX4" fmla="*/ 5110 w 2604573"/>
              <a:gd name="connsiteY4" fmla="*/ 534324 h 534324"/>
              <a:gd name="connsiteX0" fmla="*/ 5110 w 2604573"/>
              <a:gd name="connsiteY0" fmla="*/ 527583 h 527584"/>
              <a:gd name="connsiteX1" fmla="*/ 0 w 2604573"/>
              <a:gd name="connsiteY1" fmla="*/ 0 h 527584"/>
              <a:gd name="connsiteX2" fmla="*/ 2604573 w 2604573"/>
              <a:gd name="connsiteY2" fmla="*/ 271 h 527584"/>
              <a:gd name="connsiteX3" fmla="*/ 2604573 w 2604573"/>
              <a:gd name="connsiteY3" fmla="*/ 527584 h 527584"/>
              <a:gd name="connsiteX4" fmla="*/ 5110 w 2604573"/>
              <a:gd name="connsiteY4" fmla="*/ 527583 h 527584"/>
              <a:gd name="connsiteX0" fmla="*/ 3558 w 2604573"/>
              <a:gd name="connsiteY0" fmla="*/ 525111 h 527584"/>
              <a:gd name="connsiteX1" fmla="*/ 0 w 2604573"/>
              <a:gd name="connsiteY1" fmla="*/ 0 h 527584"/>
              <a:gd name="connsiteX2" fmla="*/ 2604573 w 2604573"/>
              <a:gd name="connsiteY2" fmla="*/ 271 h 527584"/>
              <a:gd name="connsiteX3" fmla="*/ 2604573 w 2604573"/>
              <a:gd name="connsiteY3" fmla="*/ 527584 h 527584"/>
              <a:gd name="connsiteX4" fmla="*/ 3558 w 2604573"/>
              <a:gd name="connsiteY4" fmla="*/ 525111 h 527584"/>
              <a:gd name="connsiteX0" fmla="*/ 2066 w 2604573"/>
              <a:gd name="connsiteY0" fmla="*/ 441081 h 527584"/>
              <a:gd name="connsiteX1" fmla="*/ 0 w 2604573"/>
              <a:gd name="connsiteY1" fmla="*/ 0 h 527584"/>
              <a:gd name="connsiteX2" fmla="*/ 2604573 w 2604573"/>
              <a:gd name="connsiteY2" fmla="*/ 271 h 527584"/>
              <a:gd name="connsiteX3" fmla="*/ 2604573 w 2604573"/>
              <a:gd name="connsiteY3" fmla="*/ 527584 h 527584"/>
              <a:gd name="connsiteX4" fmla="*/ 2066 w 2604573"/>
              <a:gd name="connsiteY4" fmla="*/ 441081 h 527584"/>
              <a:gd name="connsiteX0" fmla="*/ 2066 w 2604573"/>
              <a:gd name="connsiteY0" fmla="*/ 527583 h 527584"/>
              <a:gd name="connsiteX1" fmla="*/ 0 w 2604573"/>
              <a:gd name="connsiteY1" fmla="*/ 0 h 527584"/>
              <a:gd name="connsiteX2" fmla="*/ 2604573 w 2604573"/>
              <a:gd name="connsiteY2" fmla="*/ 271 h 527584"/>
              <a:gd name="connsiteX3" fmla="*/ 2604573 w 2604573"/>
              <a:gd name="connsiteY3" fmla="*/ 527584 h 527584"/>
              <a:gd name="connsiteX4" fmla="*/ 2066 w 2604573"/>
              <a:gd name="connsiteY4" fmla="*/ 527583 h 527584"/>
              <a:gd name="connsiteX0" fmla="*/ 405 w 2605895"/>
              <a:gd name="connsiteY0" fmla="*/ 527583 h 527584"/>
              <a:gd name="connsiteX1" fmla="*/ 1322 w 2605895"/>
              <a:gd name="connsiteY1" fmla="*/ 0 h 527584"/>
              <a:gd name="connsiteX2" fmla="*/ 2605895 w 2605895"/>
              <a:gd name="connsiteY2" fmla="*/ 271 h 527584"/>
              <a:gd name="connsiteX3" fmla="*/ 2605895 w 2605895"/>
              <a:gd name="connsiteY3" fmla="*/ 527584 h 527584"/>
              <a:gd name="connsiteX4" fmla="*/ 405 w 2605895"/>
              <a:gd name="connsiteY4" fmla="*/ 527583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5895" h="527584">
                <a:moveTo>
                  <a:pt x="405" y="527583"/>
                </a:moveTo>
                <a:cubicBezTo>
                  <a:pt x="-1298" y="349475"/>
                  <a:pt x="3025" y="178108"/>
                  <a:pt x="1322" y="0"/>
                </a:cubicBezTo>
                <a:lnTo>
                  <a:pt x="2605895" y="271"/>
                </a:lnTo>
                <a:lnTo>
                  <a:pt x="2605895" y="527584"/>
                </a:lnTo>
                <a:lnTo>
                  <a:pt x="405" y="527583"/>
                </a:lnTo>
                <a:close/>
              </a:path>
            </a:pathLst>
          </a:custGeom>
          <a:solidFill>
            <a:srgbClr val="C8E4E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050280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5BAFD1"/>
                </a:solidFill>
              </a:defRPr>
            </a:lvl1pPr>
          </a:lstStyle>
          <a:p>
            <a:fld id="{91B3F590-BFE6-423D-867F-875EDAFBE28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EPD Logo_FINAL_cs4_map.jpg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07"/>
          <a:stretch/>
        </p:blipFill>
        <p:spPr>
          <a:xfrm>
            <a:off x="143932" y="304800"/>
            <a:ext cx="618067" cy="6174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rgbClr val="5BAFD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rgbClr val="5BAFD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rgbClr val="5BAFD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rgbClr val="5BAFD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815474" y="47056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28600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Slide Title Goes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468469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Subtitle Here if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452" y="4751898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+mj-lt"/>
              </a:rPr>
              <a:t>Name Here</a:t>
            </a:r>
            <a:endParaRPr lang="en-US" b="1" baseline="0" dirty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en-US" baseline="0" dirty="0">
                <a:solidFill>
                  <a:schemeClr val="tx1"/>
                </a:solidFill>
                <a:latin typeface="+mj-lt"/>
              </a:rPr>
              <a:t>Title Here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42097" y="4751898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latin typeface="+mj-lt"/>
              </a:rPr>
              <a:t>Event Name Here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Event</a:t>
            </a:r>
            <a:r>
              <a:rPr lang="en-US" sz="1800" b="0" kern="1200" baseline="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Date Here</a:t>
            </a:r>
            <a:endParaRPr lang="en-US" sz="1800" b="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448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63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PD_Powerpoint_Template_Standard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EPD_Powerpoint_Template_Standard</Template>
  <TotalTime>1</TotalTime>
  <Words>18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Franklin Gothic Book</vt:lpstr>
      <vt:lpstr>Franklin Gothic Medium</vt:lpstr>
      <vt:lpstr>Wingdings</vt:lpstr>
      <vt:lpstr>EPD_Powerpoint_Template_Standard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Hrubesh, Amanda</dc:creator>
  <cp:lastModifiedBy>Hrubesh, Amanda</cp:lastModifiedBy>
  <cp:revision>1</cp:revision>
  <dcterms:created xsi:type="dcterms:W3CDTF">2020-08-04T14:44:59Z</dcterms:created>
  <dcterms:modified xsi:type="dcterms:W3CDTF">2020-08-04T14:46:56Z</dcterms:modified>
</cp:coreProperties>
</file>