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rgbClr val="5462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742473"/>
            <a:ext cx="2634887" cy="627888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612B"/>
      </a:accent1>
      <a:accent2>
        <a:srgbClr val="96AE4D"/>
      </a:accent2>
      <a:accent3>
        <a:srgbClr val="737B5B"/>
      </a:accent3>
      <a:accent4>
        <a:srgbClr val="A3AE81"/>
      </a:accent4>
      <a:accent5>
        <a:srgbClr val="D7FB6E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76A378DF-E947-C141-9490-DD2C727C8E89}" vid="{0110F368-3BB3-E04A-B8B4-950238284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2018-11-14T14:05:23Z</dcterms:created>
  <dcterms:modified xsi:type="dcterms:W3CDTF">2018-11-14T14:05:31Z</dcterms:modified>
</cp:coreProperties>
</file>