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542"/>
    <a:srgbClr val="546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1"/>
    <p:restoredTop sz="94665"/>
  </p:normalViewPr>
  <p:slideViewPr>
    <p:cSldViewPr snapToGrid="0" snapToObjects="1">
      <p:cViewPr varScale="1">
        <p:scale>
          <a:sx n="139" d="100"/>
          <a:sy n="139" d="100"/>
        </p:scale>
        <p:origin x="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1B9C-3FE1-A545-8E49-88F329651DCC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FB62-8E88-6F4D-85EB-53C35FAA8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CFB62-8E88-6F4D-85EB-53C35FAA8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847694"/>
            <a:ext cx="12192000" cy="1306286"/>
          </a:xfrm>
          <a:prstGeom prst="rect">
            <a:avLst/>
          </a:prstGeom>
          <a:solidFill>
            <a:srgbClr val="54622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74473"/>
            <a:ext cx="9144000" cy="7572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4385"/>
            <a:ext cx="9144000" cy="4011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557" y="742473"/>
            <a:ext cx="2634887" cy="627888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11/15/17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rgbClr val="54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6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rgbClr val="546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65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 bright="70000" contrast="-70000"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11/15/17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3187-7417-4145-BE89-FAFE2981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01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7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DN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4612B"/>
      </a:accent1>
      <a:accent2>
        <a:srgbClr val="96AE4D"/>
      </a:accent2>
      <a:accent3>
        <a:srgbClr val="737B5B"/>
      </a:accent3>
      <a:accent4>
        <a:srgbClr val="A3AE81"/>
      </a:accent4>
      <a:accent5>
        <a:srgbClr val="D7FB6E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955D5CE2-7162-D247-9A04-78865F59BA46}" vid="{85F75741-BBE5-8942-9345-FEAFBFA5CB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Hrubesh, Amanda</dc:creator>
  <cp:lastModifiedBy>Hrubesh, Amanda</cp:lastModifiedBy>
  <cp:revision>1</cp:revision>
  <dcterms:created xsi:type="dcterms:W3CDTF">2018-11-14T14:05:22Z</dcterms:created>
  <dcterms:modified xsi:type="dcterms:W3CDTF">2018-11-14T14:05:37Z</dcterms:modified>
</cp:coreProperties>
</file>