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9542"/>
    <a:srgbClr val="546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07"/>
    <p:restoredTop sz="94665"/>
  </p:normalViewPr>
  <p:slideViewPr>
    <p:cSldViewPr snapToGrid="0" snapToObjects="1">
      <p:cViewPr varScale="1">
        <p:scale>
          <a:sx n="139" d="100"/>
          <a:sy n="139" d="100"/>
        </p:scale>
        <p:origin x="9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21B9C-3FE1-A545-8E49-88F329651DCC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CFB62-8E88-6F4D-85EB-53C35FAA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9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FB62-8E88-6F4D-85EB-53C35FAA8B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847694"/>
            <a:ext cx="12192000" cy="1306286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74473"/>
            <a:ext cx="9144000" cy="7572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44385"/>
            <a:ext cx="9144000" cy="40119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11/15/17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557" y="404652"/>
            <a:ext cx="2633472" cy="128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9888"/>
            <a:ext cx="10515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279781"/>
            <a:ext cx="12192000" cy="878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89888"/>
            <a:ext cx="5181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89888"/>
            <a:ext cx="5181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279781"/>
            <a:ext cx="12192000" cy="878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 bright="70000" contrast="-70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11/15/17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D3187-7417-4145-BE89-FAFE29810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6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45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R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56CAD"/>
      </a:accent1>
      <a:accent2>
        <a:srgbClr val="203653"/>
      </a:accent2>
      <a:accent3>
        <a:srgbClr val="7F96B7"/>
      </a:accent3>
      <a:accent4>
        <a:srgbClr val="AAC9F5"/>
      </a:accent4>
      <a:accent5>
        <a:srgbClr val="2E4C76"/>
      </a:accent5>
      <a:accent6>
        <a:srgbClr val="5479A9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1" id="{EC8F876D-8F2A-CF4B-92A9-8E055C0D2B4A}" vid="{D5B5CCA2-9062-DF4D-B057-116A386705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</Words>
  <Application>Microsoft Macintosh PowerPoint</Application>
  <PresentationFormat>Widescreen</PresentationFormat>
  <Paragraphs>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Garamond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Hrubesh, Amanda</dc:creator>
  <cp:lastModifiedBy>Hrubesh, Amanda</cp:lastModifiedBy>
  <cp:revision>1</cp:revision>
  <dcterms:created xsi:type="dcterms:W3CDTF">2018-11-14T15:59:54Z</dcterms:created>
  <dcterms:modified xsi:type="dcterms:W3CDTF">2018-11-14T16:00:01Z</dcterms:modified>
</cp:coreProperties>
</file>