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4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404652"/>
            <a:ext cx="2633472" cy="1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CAD"/>
      </a:accent1>
      <a:accent2>
        <a:srgbClr val="203653"/>
      </a:accent2>
      <a:accent3>
        <a:srgbClr val="7F96B7"/>
      </a:accent3>
      <a:accent4>
        <a:srgbClr val="AAC9F5"/>
      </a:accent4>
      <a:accent5>
        <a:srgbClr val="2E4C76"/>
      </a:accent5>
      <a:accent6>
        <a:srgbClr val="5479A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D_Boat" id="{6E3B42CD-08F0-684D-8A47-C135F487DB4A}" vid="{10D89403-A24E-4543-8077-DBA8BFF9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2018-11-14T15:59:53Z</dcterms:created>
  <dcterms:modified xsi:type="dcterms:W3CDTF">2018-11-14T16:00:03Z</dcterms:modified>
</cp:coreProperties>
</file>