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404652"/>
            <a:ext cx="2633472" cy="1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CAD"/>
      </a:accent1>
      <a:accent2>
        <a:srgbClr val="203653"/>
      </a:accent2>
      <a:accent3>
        <a:srgbClr val="7F96B7"/>
      </a:accent3>
      <a:accent4>
        <a:srgbClr val="AAC9F5"/>
      </a:accent4>
      <a:accent5>
        <a:srgbClr val="2E4C76"/>
      </a:accent5>
      <a:accent6>
        <a:srgbClr val="5479A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79E50D-AF06-9A49-838B-5D53CB0E07F6}" vid="{F39F00BD-FCF2-2249-BAED-7B23141850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2018-11-14T15:59:52Z</dcterms:created>
  <dcterms:modified xsi:type="dcterms:W3CDTF">2018-11-14T16:00:09Z</dcterms:modified>
</cp:coreProperties>
</file>