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54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1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18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404652"/>
            <a:ext cx="2633472" cy="1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6CAD"/>
      </a:accent1>
      <a:accent2>
        <a:srgbClr val="203653"/>
      </a:accent2>
      <a:accent3>
        <a:srgbClr val="7F96B7"/>
      </a:accent3>
      <a:accent4>
        <a:srgbClr val="AAC9F5"/>
      </a:accent4>
      <a:accent5>
        <a:srgbClr val="2E4C76"/>
      </a:accent5>
      <a:accent6>
        <a:srgbClr val="5479A9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D_Oyster" id="{A0E3A921-0200-6946-B96F-40025BCBB3E1}" vid="{B0AEDFC1-E802-9D4C-8A9F-1C96B3A95F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2018-11-14T15:59:52Z</dcterms:created>
  <dcterms:modified xsi:type="dcterms:W3CDTF">2018-11-14T16:00:11Z</dcterms:modified>
</cp:coreProperties>
</file>